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10164763" cy="70342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04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76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18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56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6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300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627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69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47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95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B9CAB3-E20F-4E2B-85A0-2D7A5714E461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43618F-387D-4E4A-909B-19EFA3B33B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6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363D17-F852-87BD-CD68-435972407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43000" y="237736"/>
            <a:ext cx="12024850" cy="1189704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お盆営業のご案内</a:t>
            </a:r>
            <a:br>
              <a:rPr kumimoji="1" lang="en-US" altLang="ja-JP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3600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～お盆期間中は休まず営業します～</a:t>
            </a:r>
            <a:endParaRPr kumimoji="1" lang="ja-JP" altLang="en-US" dirty="0">
              <a:solidFill>
                <a:srgbClr val="0070C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53E28B6-EA4F-CBCE-26E6-7E4E9197F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1543394"/>
            <a:ext cx="9144000" cy="1365803"/>
          </a:xfrm>
        </p:spPr>
        <p:txBody>
          <a:bodyPr anchor="ctr">
            <a:normAutofit/>
          </a:bodyPr>
          <a:lstStyle/>
          <a:p>
            <a:r>
              <a:rPr lang="ja-JP" altLang="en-US" sz="2000" dirty="0"/>
              <a:t>平素よりコスモスの湯をご利用いただきありがとうございます。</a:t>
            </a:r>
            <a:endParaRPr lang="en-US" altLang="ja-JP" sz="2000" dirty="0"/>
          </a:p>
          <a:p>
            <a:r>
              <a:rPr lang="ja-JP" altLang="en-US" sz="2000" dirty="0"/>
              <a:t>お盆期間中は下記の予定で営業いたします。</a:t>
            </a:r>
            <a:endParaRPr lang="en-US" altLang="ja-JP" sz="2000" dirty="0"/>
          </a:p>
          <a:p>
            <a:r>
              <a:rPr lang="en-US" altLang="ja-JP" sz="1600" dirty="0"/>
              <a:t>※8</a:t>
            </a:r>
            <a:r>
              <a:rPr lang="ja-JP" altLang="en-US" sz="1600" dirty="0"/>
              <a:t>月</a:t>
            </a:r>
            <a:r>
              <a:rPr lang="en-US" altLang="ja-JP" sz="1600" dirty="0"/>
              <a:t>17</a:t>
            </a:r>
            <a:r>
              <a:rPr lang="ja-JP" altLang="en-US" sz="1600" dirty="0"/>
              <a:t>日</a:t>
            </a:r>
            <a:r>
              <a:rPr lang="en-US" altLang="ja-JP" sz="1600" dirty="0"/>
              <a:t>(</a:t>
            </a:r>
            <a:r>
              <a:rPr lang="ja-JP" altLang="en-US" sz="1600" dirty="0"/>
              <a:t>月</a:t>
            </a:r>
            <a:r>
              <a:rPr lang="en-US" altLang="ja-JP" sz="1600" dirty="0"/>
              <a:t>)</a:t>
            </a:r>
            <a:r>
              <a:rPr lang="ja-JP" altLang="en-US" sz="1600" dirty="0"/>
              <a:t>を振替休業とさせていただきますので、ご了承ください。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F85BB0B-FC09-D41C-CBB0-967AEC298B6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884" y="80149"/>
            <a:ext cx="1186223" cy="146324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2964A1D-CEC9-A173-3B66-E62ED64B7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291" y="0"/>
            <a:ext cx="1230436" cy="121200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F6CD8DF-C89A-8010-6523-1FE1E7E11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42" y="3025151"/>
            <a:ext cx="8991117" cy="325587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D4D8E65-31D2-6D70-9B67-2A257E74FE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822" y="6211668"/>
            <a:ext cx="769924" cy="64633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58A369-24C9-A2A4-9579-6E994F2D65BC}"/>
              </a:ext>
            </a:extLst>
          </p:cNvPr>
          <p:cNvSpPr txBox="1"/>
          <p:nvPr/>
        </p:nvSpPr>
        <p:spPr>
          <a:xfrm>
            <a:off x="5469351" y="6211669"/>
            <a:ext cx="397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P行書体" panose="03000600000000000000" pitchFamily="66" charset="-128"/>
                <a:ea typeface="HGP行書体" panose="03000600000000000000" pitchFamily="66" charset="-128"/>
              </a:rPr>
              <a:t>下條温泉郷　</a:t>
            </a:r>
            <a:r>
              <a:rPr kumimoji="1" lang="ja-JP" altLang="en-US" sz="36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コスモスの湯</a:t>
            </a:r>
            <a:endParaRPr kumimoji="1" lang="ja-JP" altLang="en-US" dirty="0">
              <a:latin typeface="HGP行書体" panose="03000600000000000000" pitchFamily="66" charset="-128"/>
              <a:ea typeface="HGP行書体" panose="03000600000000000000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0020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58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HGP行書体</vt:lpstr>
      <vt:lpstr>HGP創英角ｺﾞｼｯｸUB</vt:lpstr>
      <vt:lpstr>Aptos</vt:lpstr>
      <vt:lpstr>Aptos Display</vt:lpstr>
      <vt:lpstr>Arial</vt:lpstr>
      <vt:lpstr>Office テーマ</vt:lpstr>
      <vt:lpstr>お盆営業のご案内 ～お盆期間中は休まず営業します～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田中　貴大</dc:creator>
  <cp:lastModifiedBy>田中　貴大</cp:lastModifiedBy>
  <cp:revision>4</cp:revision>
  <cp:lastPrinted>2026-07-24T02:37:07Z</cp:lastPrinted>
  <dcterms:created xsi:type="dcterms:W3CDTF">2026-07-24T01:43:47Z</dcterms:created>
  <dcterms:modified xsi:type="dcterms:W3CDTF">2026-07-28T01:06:43Z</dcterms:modified>
</cp:coreProperties>
</file>